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4"/>
  </p:notesMasterIdLst>
  <p:sldIdLst>
    <p:sldId id="256" r:id="rId2"/>
    <p:sldId id="262" r:id="rId3"/>
    <p:sldId id="316" r:id="rId4"/>
    <p:sldId id="317" r:id="rId5"/>
    <p:sldId id="318" r:id="rId6"/>
    <p:sldId id="319" r:id="rId7"/>
    <p:sldId id="321" r:id="rId8"/>
    <p:sldId id="320" r:id="rId9"/>
    <p:sldId id="324" r:id="rId10"/>
    <p:sldId id="323" r:id="rId11"/>
    <p:sldId id="322" r:id="rId12"/>
    <p:sldId id="31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5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D641D-9A9D-4171-B60C-77A966F66B4B}" type="datetimeFigureOut">
              <a:rPr lang="en-US" smtClean="0"/>
              <a:pPr/>
              <a:t>1/11/2016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13E67-F18F-4931-A1DC-E14CBB5A13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7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213E67-F18F-4931-A1DC-E14CBB5A138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99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 bwMode="ltGray">
          <a:xfrm>
            <a:off x="1" y="0"/>
            <a:ext cx="12191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3355848"/>
            <a:ext cx="107696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4400" y="1828800"/>
            <a:ext cx="107696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642B-02A6-41F5-A622-CD86FF092D94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矩形 9"/>
          <p:cNvSpPr/>
          <p:nvPr/>
        </p:nvSpPr>
        <p:spPr bwMode="invGray">
          <a:xfrm>
            <a:off x="0" y="5128334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B4ED1-2FF0-400E-BE72-B225C17D38E1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 bwMode="invGray">
          <a:xfrm>
            <a:off x="8798560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 bwMode="ltGray">
          <a:xfrm>
            <a:off x="8863584" y="0"/>
            <a:ext cx="33528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042400" y="274640"/>
            <a:ext cx="2540000" cy="5851525"/>
          </a:xfrm>
        </p:spPr>
        <p:txBody>
          <a:bodyPr vert="eaVert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2A9C-0EBD-4752-93A8-A50648130A00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520796" y="6377460"/>
            <a:ext cx="5115205" cy="365125"/>
          </a:xfrm>
        </p:spPr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252728"/>
          </a:xfrm>
        </p:spPr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A8625-E264-4C6E-94DB-E33096C2D00E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 bwMode="ltGray">
          <a:xfrm>
            <a:off x="0" y="1"/>
            <a:ext cx="12192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invGray">
          <a:xfrm>
            <a:off x="0" y="2602520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9744" y="118872"/>
            <a:ext cx="10684256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87552" y="1828800"/>
            <a:ext cx="10696448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AA4DB-4C34-400E-9D9F-A40E1D59A8AB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09600" y="1773936"/>
            <a:ext cx="53848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773936"/>
            <a:ext cx="53848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26C87-C0FE-42D4-B2EA-054E2076973B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698988"/>
            <a:ext cx="5386917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44951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8" y="1698988"/>
            <a:ext cx="5389033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44951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76CE5-7FCE-4CB7-BECC-AA426E7D6018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9573-6162-442A-84AA-F9992C9BD06E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6337-0971-4337-895C-9168589AEBB0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3784" y="152400"/>
            <a:ext cx="3364992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25837" y="1743133"/>
            <a:ext cx="7894188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23784" y="1730018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47797-BB31-4819-AAF5-9359DDED3B74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矩形 11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9456" y="155448"/>
            <a:ext cx="3366867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71740" y="1484808"/>
            <a:ext cx="8329863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19456" y="1728216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219456" y="1170432"/>
            <a:ext cx="3364992" cy="201168"/>
          </a:xfrm>
        </p:spPr>
        <p:txBody>
          <a:bodyPr/>
          <a:lstStyle/>
          <a:p>
            <a:fld id="{E59A62CA-4165-4E98-86F8-1236ED70A4C3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11" name="矩形 10"/>
          <p:cNvSpPr/>
          <p:nvPr/>
        </p:nvSpPr>
        <p:spPr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 bwMode="invGray"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47744" y="1170432"/>
            <a:ext cx="6925056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1119104" y="1170432"/>
            <a:ext cx="978485" cy="201168"/>
          </a:xfrm>
        </p:spPr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2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 bwMode="invGray">
          <a:xfrm>
            <a:off x="0" y="1435895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矩形 6"/>
          <p:cNvSpPr/>
          <p:nvPr/>
        </p:nvSpPr>
        <p:spPr bwMode="ltGray">
          <a:xfrm>
            <a:off x="1" y="1"/>
            <a:ext cx="12191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7751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09600" y="6476999"/>
            <a:ext cx="28448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351FF958-5594-4252-8847-90AC27774F92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520796" y="6476999"/>
            <a:ext cx="7343625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939195" y="6476999"/>
            <a:ext cx="978485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48000"/>
                <a:satMod val="300000"/>
              </a:schemeClr>
            </a:gs>
            <a:gs pos="12000">
              <a:schemeClr val="bg2">
                <a:tint val="48000"/>
                <a:satMod val="300000"/>
              </a:schemeClr>
            </a:gs>
            <a:gs pos="20000">
              <a:schemeClr val="bg2">
                <a:tint val="49000"/>
                <a:satMod val="300000"/>
              </a:schemeClr>
            </a:gs>
            <a:gs pos="100000">
              <a:schemeClr val="bg2">
                <a:shade val="30000"/>
              </a:schemeClr>
            </a:gs>
          </a:gsLst>
          <a:path path="circle">
            <a:fillToRect l="10000" t="-25000" r="10000" b="125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7642" y="1102625"/>
            <a:ext cx="8915399" cy="2262781"/>
          </a:xfrm>
        </p:spPr>
        <p:txBody>
          <a:bodyPr>
            <a:normAutofit/>
          </a:bodyPr>
          <a:lstStyle/>
          <a:p>
            <a:r>
              <a:rPr lang="zh-TW" altLang="en-US" sz="6600" dirty="0"/>
              <a:t> </a:t>
            </a:r>
            <a:r>
              <a:rPr lang="en-US" altLang="zh-TW" sz="6600" dirty="0"/>
              <a:t>Billiards Simulation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6578" y="3729744"/>
            <a:ext cx="8915399" cy="1126283"/>
          </a:xfrm>
        </p:spPr>
        <p:txBody>
          <a:bodyPr>
            <a:noAutofit/>
          </a:bodyPr>
          <a:lstStyle/>
          <a:p>
            <a:endParaRPr lang="en-US" dirty="0">
              <a:solidFill>
                <a:srgbClr val="FFC000"/>
              </a:solidFill>
              <a:latin typeface="Adobe 黑体 Std R" pitchFamily="34" charset="-128"/>
              <a:ea typeface="Adobe 黑体 Std R" pitchFamily="34" charset="-128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4210051" y="4985632"/>
            <a:ext cx="2598374" cy="1765688"/>
          </a:xfrm>
          <a:prstGeom prst="rect">
            <a:avLst/>
          </a:prstGeom>
        </p:spPr>
        <p:txBody>
          <a:bodyPr vert="horz" lIns="118872" tIns="0" rIns="45720" bIns="0" rtlCol="0" anchor="b">
            <a:noAutofit/>
          </a:bodyPr>
          <a:lstStyle/>
          <a:p>
            <a:pPr lvl="0">
              <a:buClr>
                <a:schemeClr val="accent1"/>
              </a:buClr>
              <a:buSzPct val="80000"/>
            </a:pPr>
            <a:endParaRPr kumimoji="0" lang="en-US" altLang="zh-TW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dobe 黑体 Std R" pitchFamily="34" charset="-128"/>
              <a:ea typeface="Adobe 黑体 Std R" pitchFamily="34" charset="-128"/>
            </a:endParaRPr>
          </a:p>
          <a:p>
            <a:pPr lvl="0">
              <a:buClr>
                <a:schemeClr val="accent1"/>
              </a:buClr>
              <a:buSzPct val="80000"/>
            </a:pPr>
            <a:endParaRPr lang="en-US" altLang="zh-TW" sz="2000" dirty="0" smtClean="0">
              <a:solidFill>
                <a:srgbClr val="FFFFFF"/>
              </a:solidFill>
              <a:latin typeface="Adobe 黑体 Std R" pitchFamily="34" charset="-128"/>
              <a:ea typeface="Adobe 黑体 Std R" pitchFamily="34" charset="-128"/>
            </a:endParaRPr>
          </a:p>
          <a:p>
            <a:r>
              <a:rPr lang="en-US" altLang="zh-TW" sz="2000" dirty="0"/>
              <a:t>P76044025 </a:t>
            </a:r>
            <a:r>
              <a:rPr lang="zh-TW" altLang="en-US" sz="2000" dirty="0"/>
              <a:t>黃粲富</a:t>
            </a:r>
          </a:p>
          <a:p>
            <a:r>
              <a:rPr lang="en-US" altLang="zh-TW" sz="2000" dirty="0"/>
              <a:t>P76044059 </a:t>
            </a:r>
            <a:r>
              <a:rPr lang="zh-TW" altLang="en-US" sz="2000" dirty="0"/>
              <a:t>張傑程</a:t>
            </a:r>
            <a:endParaRPr lang="en-US" altLang="zh-TW" sz="2000" dirty="0"/>
          </a:p>
          <a:p>
            <a:r>
              <a:rPr lang="en-US" altLang="zh-TW" sz="2000" dirty="0"/>
              <a:t>P76044449</a:t>
            </a:r>
            <a:r>
              <a:rPr lang="zh-TW" altLang="en-US" sz="2000" dirty="0"/>
              <a:t> 林意瑄 </a:t>
            </a:r>
          </a:p>
          <a:p>
            <a:r>
              <a:rPr lang="en-US" altLang="zh-TW" sz="2000" dirty="0"/>
              <a:t>P76044481 </a:t>
            </a:r>
            <a:r>
              <a:rPr lang="zh-TW" altLang="en-US" sz="2000" dirty="0"/>
              <a:t>吳邦宇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6" name="肘形接點 25"/>
          <p:cNvCxnSpPr/>
          <p:nvPr/>
        </p:nvCxnSpPr>
        <p:spPr>
          <a:xfrm flipV="1">
            <a:off x="4210050" y="4010025"/>
            <a:ext cx="6848475" cy="69532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接點 28"/>
          <p:cNvCxnSpPr/>
          <p:nvPr/>
        </p:nvCxnSpPr>
        <p:spPr>
          <a:xfrm rot="16200000" flipV="1">
            <a:off x="9654710" y="2609010"/>
            <a:ext cx="2219326" cy="57150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10213041" y="3207123"/>
            <a:ext cx="510988" cy="5109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34"/>
          <p:cNvSpPr/>
          <p:nvPr/>
        </p:nvSpPr>
        <p:spPr>
          <a:xfrm>
            <a:off x="10641105" y="1721224"/>
            <a:ext cx="999563" cy="9995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/>
          <p:cNvSpPr/>
          <p:nvPr/>
        </p:nvSpPr>
        <p:spPr>
          <a:xfrm>
            <a:off x="7888941" y="4215652"/>
            <a:ext cx="2478742" cy="486334"/>
          </a:xfrm>
          <a:prstGeom prst="rect">
            <a:avLst/>
          </a:prstGeom>
          <a:solidFill>
            <a:schemeClr val="bg1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爆炸 1 37"/>
          <p:cNvSpPr/>
          <p:nvPr/>
        </p:nvSpPr>
        <p:spPr>
          <a:xfrm>
            <a:off x="10210800" y="1190625"/>
            <a:ext cx="466725" cy="466725"/>
          </a:xfrm>
          <a:prstGeom prst="irregularSeal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000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Physical System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Application-1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Application-2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2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Physical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+2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+2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96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 for your </a:t>
            </a:r>
            <a:r>
              <a:rPr lang="en-US" dirty="0" smtClean="0"/>
              <a:t>attention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62000" y="19275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endParaRPr lang="en-US" b="1" dirty="0" smtClean="0">
              <a:ln/>
              <a:solidFill>
                <a:schemeClr val="accent3"/>
              </a:solidFill>
            </a:endParaRPr>
          </a:p>
          <a:p>
            <a:pPr marL="118872" indent="0">
              <a:buFont typeface="Wingdings 2"/>
              <a:buNone/>
            </a:pPr>
            <a:endParaRPr lang="en-US" b="1" dirty="0" smtClean="0">
              <a:ln/>
              <a:solidFill>
                <a:schemeClr val="accent3"/>
              </a:solidFill>
            </a:endParaRPr>
          </a:p>
          <a:p>
            <a:endParaRPr lang="en-US" b="1" dirty="0" smtClean="0">
              <a:ln/>
              <a:solidFill>
                <a:schemeClr val="accent3"/>
              </a:solidFill>
            </a:endParaRPr>
          </a:p>
          <a:p>
            <a:pPr marL="118872" indent="0">
              <a:buFont typeface="Wingdings 2"/>
              <a:buNone/>
            </a:pPr>
            <a:endParaRPr lang="en-US" b="1" dirty="0">
              <a:ln/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4400" y="20799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18872" indent="0">
              <a:buFont typeface="Wingdings 2"/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</a:t>
            </a:r>
            <a:endParaRPr lang="en-US" dirty="0" smtClean="0"/>
          </a:p>
          <a:p>
            <a:pPr marL="118872" indent="0">
              <a:buFont typeface="Wingdings 2"/>
              <a:buNone/>
            </a:pPr>
            <a:endParaRPr lang="en-US" dirty="0" smtClean="0"/>
          </a:p>
          <a:p>
            <a:r>
              <a:rPr lang="en-US" sz="2400" dirty="0"/>
              <a:t>Strategic play for a pool-playing </a:t>
            </a:r>
            <a:r>
              <a:rPr lang="en-US" sz="2400" dirty="0" smtClean="0"/>
              <a:t>robot</a:t>
            </a:r>
          </a:p>
          <a:p>
            <a:pPr marL="118872" indent="0">
              <a:buNone/>
            </a:pPr>
            <a:r>
              <a:rPr lang="en-US" sz="1200" dirty="0"/>
              <a:t>T </a:t>
            </a:r>
            <a:r>
              <a:rPr lang="en-US" sz="1200" dirty="0" err="1"/>
              <a:t>Nierhoff</a:t>
            </a:r>
            <a:r>
              <a:rPr lang="en-US" sz="1200" dirty="0"/>
              <a:t>, K </a:t>
            </a:r>
            <a:r>
              <a:rPr lang="en-US" sz="1200" dirty="0" err="1"/>
              <a:t>Heunisch</a:t>
            </a:r>
            <a:r>
              <a:rPr lang="en-US" sz="1200" dirty="0"/>
              <a:t>, S </a:t>
            </a:r>
            <a:r>
              <a:rPr lang="en-US" sz="1200" dirty="0" err="1"/>
              <a:t>Hirche</a:t>
            </a:r>
            <a:r>
              <a:rPr lang="en-US" sz="1200" dirty="0"/>
              <a:t> - Advanced Robotics and its …, 2012 - ieeexplore.ieee.org</a:t>
            </a:r>
            <a:endParaRPr lang="en-US" sz="1200" dirty="0" smtClean="0"/>
          </a:p>
          <a:p>
            <a:endParaRPr lang="en-US" dirty="0"/>
          </a:p>
          <a:p>
            <a:r>
              <a:rPr lang="en-US" sz="2400" dirty="0" smtClean="0"/>
              <a:t>Object-oriented </a:t>
            </a:r>
            <a:r>
              <a:rPr lang="en-US" sz="2400" dirty="0"/>
              <a:t>Simulation of Pool Ball </a:t>
            </a:r>
            <a:r>
              <a:rPr lang="en-US" sz="2400" dirty="0" smtClean="0"/>
              <a:t>Motion</a:t>
            </a:r>
          </a:p>
          <a:p>
            <a:pPr marL="118872" indent="0">
              <a:buNone/>
            </a:pPr>
            <a:r>
              <a:rPr lang="en-US" sz="1200" dirty="0"/>
              <a:t>AP Goldberg - 1987 - UCLA, Computer Science …</a:t>
            </a:r>
          </a:p>
          <a:p>
            <a:endParaRPr lang="en-US" dirty="0" smtClean="0"/>
          </a:p>
          <a:p>
            <a:r>
              <a:rPr lang="en-US" sz="2400" dirty="0"/>
              <a:t>Realistic Billiards Simulation with Variable </a:t>
            </a:r>
            <a:r>
              <a:rPr lang="en-US" sz="2400" dirty="0" smtClean="0"/>
              <a:t>Time-Step</a:t>
            </a:r>
          </a:p>
          <a:p>
            <a:pPr marL="118872" indent="0">
              <a:buNone/>
            </a:pPr>
            <a:r>
              <a:rPr lang="en-US" sz="1200" dirty="0"/>
              <a:t>L Anderson</a:t>
            </a: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206803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Physical System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Application-1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Application-2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65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Physical System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Application-1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Application-2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86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Goal</a:t>
            </a:r>
            <a:endParaRPr lang="en-US" dirty="0" smtClean="0"/>
          </a:p>
          <a:p>
            <a:pPr marL="118872" indent="0">
              <a:buNone/>
            </a:pPr>
            <a:endParaRPr lang="en-US" dirty="0" smtClean="0"/>
          </a:p>
          <a:p>
            <a:r>
              <a:rPr lang="en-US" dirty="0" smtClean="0"/>
              <a:t>Create a pool ball games simulator</a:t>
            </a:r>
          </a:p>
          <a:p>
            <a:endParaRPr lang="en-US" dirty="0" smtClean="0"/>
          </a:p>
          <a:p>
            <a:r>
              <a:rPr lang="en-US" dirty="0" smtClean="0"/>
              <a:t>Using this simulator to do some application, such as searching best angle / force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892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Environment</a:t>
            </a:r>
            <a:endParaRPr lang="en-US" dirty="0" smtClean="0"/>
          </a:p>
          <a:p>
            <a:pPr marL="118872" indent="0">
              <a:buNone/>
            </a:pPr>
            <a:endParaRPr lang="en-US" dirty="0" smtClean="0"/>
          </a:p>
          <a:p>
            <a:r>
              <a:rPr lang="en-US" dirty="0" smtClean="0"/>
              <a:t>Unity Engine</a:t>
            </a:r>
          </a:p>
          <a:p>
            <a:endParaRPr lang="en-US" dirty="0"/>
          </a:p>
          <a:p>
            <a:r>
              <a:rPr lang="en-US" dirty="0" smtClean="0"/>
              <a:t> C# programming language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78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Unity built-in physical system</a:t>
            </a:r>
            <a:endParaRPr lang="en-US" dirty="0" smtClean="0"/>
          </a:p>
          <a:p>
            <a:pPr marL="118872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46" y="2416358"/>
            <a:ext cx="6134100" cy="33432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604" y="1698994"/>
            <a:ext cx="3657600" cy="2047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229" y="3907451"/>
            <a:ext cx="3562350" cy="10191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0754" y="4998719"/>
            <a:ext cx="35433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684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6" name="Record_2016_01_11_12_13_06_53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20796" y="2244949"/>
            <a:ext cx="5807353" cy="4155851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1629783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18872" indent="0">
              <a:buFont typeface="Wingdings 2"/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Simulator based on Unity physical system</a:t>
            </a:r>
            <a:endParaRPr lang="en-US" dirty="0" smtClean="0"/>
          </a:p>
          <a:p>
            <a:pPr marL="118872" indent="0">
              <a:buFont typeface="Wingdings 2"/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594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Simulator based on our physical system</a:t>
            </a:r>
            <a:endParaRPr lang="en-US" dirty="0" smtClean="0"/>
          </a:p>
          <a:p>
            <a:pPr marL="118872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Record_2016_01_11_12_23_23_48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8680" y="2435943"/>
            <a:ext cx="7754639" cy="417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3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6" name="Record_2016_01_11_14_21_43_28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4684" y="1698994"/>
            <a:ext cx="8059737" cy="4625975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17751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18872" indent="0">
              <a:buFont typeface="Wingdings 2"/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8146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模組">
  <a:themeElements>
    <a:clrScheme name="模組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模組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模組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9784</TotalTime>
  <Words>169</Words>
  <Application>Microsoft Office PowerPoint</Application>
  <PresentationFormat>Widescreen</PresentationFormat>
  <Paragraphs>98</Paragraphs>
  <Slides>12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Adobe 黑体 Std R</vt:lpstr>
      <vt:lpstr>新細明體</vt:lpstr>
      <vt:lpstr>Arial</vt:lpstr>
      <vt:lpstr>Calibri</vt:lpstr>
      <vt:lpstr>Cambria Math</vt:lpstr>
      <vt:lpstr>Corbel</vt:lpstr>
      <vt:lpstr>Wingdings</vt:lpstr>
      <vt:lpstr>Wingdings 2</vt:lpstr>
      <vt:lpstr>Wingdings 3</vt:lpstr>
      <vt:lpstr>模組</vt:lpstr>
      <vt:lpstr> Billiards Simulation</vt:lpstr>
      <vt:lpstr>Outline</vt:lpstr>
      <vt:lpstr>Outline</vt:lpstr>
      <vt:lpstr>Introduction</vt:lpstr>
      <vt:lpstr>Introduction</vt:lpstr>
      <vt:lpstr>Introduction</vt:lpstr>
      <vt:lpstr>Introduction</vt:lpstr>
      <vt:lpstr>Introduction</vt:lpstr>
      <vt:lpstr>Introduction</vt:lpstr>
      <vt:lpstr>Outline</vt:lpstr>
      <vt:lpstr>Physical System</vt:lpstr>
      <vt:lpstr>Thank you for your attention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</dc:title>
  <dc:creator>Toby</dc:creator>
  <cp:lastModifiedBy>Toby</cp:lastModifiedBy>
  <cp:revision>448</cp:revision>
  <dcterms:created xsi:type="dcterms:W3CDTF">2015-04-24T18:34:24Z</dcterms:created>
  <dcterms:modified xsi:type="dcterms:W3CDTF">2016-01-11T06:25:32Z</dcterms:modified>
</cp:coreProperties>
</file>

<file path=docProps/thumbnail.jpeg>
</file>